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欢迎" id="{E75E278A-FF0E-49A4-B170-79828D63BBAD}">
          <p14:sldIdLst/>
        </p14:section>
        <p14:section name="设计、平滑、添加注释、协作、操作说明搜索" id="{B9B51309-D148-4332-87C2-07BE32FBCA3B}">
          <p14:sldIdLst>
            <p14:sldId id="279"/>
          </p14:sldIdLst>
        </p14:section>
        <p14:section name="了解详细信息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241" autoAdjust="0"/>
  </p:normalViewPr>
  <p:slideViewPr>
    <p:cSldViewPr snapToGrid="0">
      <p:cViewPr varScale="1">
        <p:scale>
          <a:sx n="64" d="100"/>
          <a:sy n="64" d="100"/>
        </p:scale>
        <p:origin x="528" y="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361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A071E02-3F1A-4B0B-8EE9-4F1B741D9601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2024/7/11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1DCBD32-5E35-4514-9815-F3DDD3668777}" type="datetime1">
              <a:rPr lang="zh-CN" altLang="en-US" smtClean="0"/>
              <a:t>2024/7/11</a:t>
            </a:fld>
            <a:endParaRPr 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111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长方形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12" name="直接连接符​​(S)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单击此处编辑母版文本样式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二级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三级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四级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五级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C0AFDC1-AB40-4941-83E0-44D5ED544864}" type="datetime1">
              <a:rPr lang="zh-CN" altLang="en-US" noProof="0" smtClean="0"/>
              <a:t>2024/7/11</a:t>
            </a:fld>
            <a:endParaRPr lang="zh-CN" altLang="en-US" noProof="0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860EDB8-5305-433F-BE41-D7A86D811DB3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长方形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长方形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单击此处编辑母版文本样式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二级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三级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四级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CN" altLang="en-US" noProof="0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814A537-FBC6-4533-8B31-767E68D33208}" type="datetime1">
              <a:rPr lang="zh-CN" altLang="en-US" noProof="0" smtClean="0"/>
              <a:t>2024/7/11</a:t>
            </a:fld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860EDB8-5305-433F-BE41-D7A86D811DB3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cxnSp>
        <p:nvCxnSpPr>
          <p:cNvPr id="8" name="直接连接符​​(S)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cs typeface="Segoe UI Light" panose="020B0502040204020203" pitchFamily="34" charset="0"/>
              </a:rPr>
              <a:t>如何使用 </a:t>
            </a:r>
            <a:r>
              <a:rPr lang="en-US" altLang="zh-CN" dirty="0">
                <a:cs typeface="Segoe UI Light" panose="020B0502040204020203" pitchFamily="34" charset="0"/>
              </a:rPr>
              <a:t>PowerPoint </a:t>
            </a:r>
            <a:r>
              <a:rPr lang="zh-CN" altLang="en-US" dirty="0">
                <a:cs typeface="Segoe UI Light" panose="020B0502040204020203" pitchFamily="34" charset="0"/>
              </a:rPr>
              <a:t>设计器</a:t>
            </a:r>
          </a:p>
        </p:txBody>
      </p:sp>
      <p:sp>
        <p:nvSpPr>
          <p:cNvPr id="25" name="内容占位符 17"/>
          <p:cNvSpPr txBox="1">
            <a:spLocks/>
          </p:cNvSpPr>
          <p:nvPr/>
        </p:nvSpPr>
        <p:spPr>
          <a:xfrm>
            <a:off x="541609" y="1455491"/>
            <a:ext cx="5110161" cy="47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  <a:t>工作方式如下：</a:t>
            </a:r>
          </a:p>
        </p:txBody>
      </p:sp>
      <p:grpSp>
        <p:nvGrpSpPr>
          <p:cNvPr id="18" name="组 17" descr="带有编号 1（表示第 1 步）的小圆圈"/>
          <p:cNvGrpSpPr/>
          <p:nvPr/>
        </p:nvGrpSpPr>
        <p:grpSpPr bwMode="blackWhite">
          <a:xfrm>
            <a:off x="531552" y="1917997"/>
            <a:ext cx="558179" cy="409838"/>
            <a:chOff x="6953426" y="711274"/>
            <a:chExt cx="558179" cy="409838"/>
          </a:xfrm>
        </p:grpSpPr>
        <p:sp>
          <p:nvSpPr>
            <p:cNvPr id="19" name="椭圆形 18" descr="小圆圈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" name="文本框 19" descr="编号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CN" b="1" dirty="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1" name="内容占位符 17"/>
          <p:cNvSpPr txBox="1">
            <a:spLocks/>
          </p:cNvSpPr>
          <p:nvPr/>
        </p:nvSpPr>
        <p:spPr>
          <a:xfrm>
            <a:off x="1056513" y="1958189"/>
            <a:ext cx="4585731" cy="596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  <a:t>转到“</a:t>
            </a: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文件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”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&gt;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“</a:t>
            </a: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新建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”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&gt;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“</a:t>
            </a: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空白演示文稿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”，新建一个演示文稿。</a:t>
            </a:r>
          </a:p>
        </p:txBody>
      </p:sp>
      <p:grpSp>
        <p:nvGrpSpPr>
          <p:cNvPr id="33" name="组 32" descr="带有编号 2（表示第 2 步）的小圆圈"/>
          <p:cNvGrpSpPr/>
          <p:nvPr/>
        </p:nvGrpSpPr>
        <p:grpSpPr bwMode="blackWhite">
          <a:xfrm>
            <a:off x="531552" y="2804257"/>
            <a:ext cx="558179" cy="409838"/>
            <a:chOff x="6953426" y="711274"/>
            <a:chExt cx="558179" cy="409838"/>
          </a:xfrm>
        </p:grpSpPr>
        <p:sp>
          <p:nvSpPr>
            <p:cNvPr id="34" name="椭圆形 33" descr="小圆圈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" name="文本框 34" descr="编号 2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CN" b="1" dirty="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36" name="内容占位符 17"/>
          <p:cNvSpPr txBox="1">
            <a:spLocks/>
          </p:cNvSpPr>
          <p:nvPr/>
        </p:nvSpPr>
        <p:spPr>
          <a:xfrm>
            <a:off x="1056513" y="2844450"/>
            <a:ext cx="4504252" cy="1065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  <a:t>在第一张幻灯片中添加一张图片：转到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“</a:t>
            </a: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插入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”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&gt;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“</a:t>
            </a: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图片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”或“</a:t>
            </a: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插入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”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&gt;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“</a:t>
            </a: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联机图片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”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  <a:t>，然后选择图片。</a:t>
            </a:r>
            <a:b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</a:br>
            <a:b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</a:b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提示：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  <a:t>添加图片时需要处于联机状态。</a:t>
            </a:r>
          </a:p>
        </p:txBody>
      </p:sp>
      <p:grpSp>
        <p:nvGrpSpPr>
          <p:cNvPr id="22" name="组 21" descr="带有编号 3（表示第 3 步）的小圆圈"/>
          <p:cNvGrpSpPr/>
          <p:nvPr/>
        </p:nvGrpSpPr>
        <p:grpSpPr bwMode="blackWhite">
          <a:xfrm>
            <a:off x="531552" y="4208299"/>
            <a:ext cx="558179" cy="409838"/>
            <a:chOff x="6953426" y="711274"/>
            <a:chExt cx="558179" cy="409838"/>
          </a:xfrm>
        </p:grpSpPr>
        <p:sp>
          <p:nvSpPr>
            <p:cNvPr id="24" name="椭圆形 23" descr="小圆圈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文本框 29" descr="编号 3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CN" b="1" dirty="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Segoe UI Semibold" panose="020B0702040204020203" pitchFamily="34" charset="0"/>
                </a:rPr>
                <a:t>3</a:t>
              </a:r>
            </a:p>
          </p:txBody>
        </p:sp>
      </p:grpSp>
      <p:sp>
        <p:nvSpPr>
          <p:cNvPr id="32" name="内容占位符 17"/>
          <p:cNvSpPr txBox="1">
            <a:spLocks/>
          </p:cNvSpPr>
          <p:nvPr/>
        </p:nvSpPr>
        <p:spPr>
          <a:xfrm>
            <a:off x="1056513" y="4236460"/>
            <a:ext cx="4504252" cy="761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  <a:t>PowerPoint 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  <a:t>询问是否获取设计灵感时，选择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“</a:t>
            </a: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开始吧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/>
              </a:rPr>
              <a:t>”。</a:t>
            </a:r>
          </a:p>
        </p:txBody>
      </p:sp>
      <p:grpSp>
        <p:nvGrpSpPr>
          <p:cNvPr id="37" name="组 36" descr="带有编号 4（表示第 4 步）的小圆圈"/>
          <p:cNvGrpSpPr/>
          <p:nvPr/>
        </p:nvGrpSpPr>
        <p:grpSpPr bwMode="blackWhite">
          <a:xfrm>
            <a:off x="531552" y="5137379"/>
            <a:ext cx="558179" cy="409838"/>
            <a:chOff x="6953426" y="711274"/>
            <a:chExt cx="558179" cy="409838"/>
          </a:xfrm>
        </p:grpSpPr>
        <p:sp>
          <p:nvSpPr>
            <p:cNvPr id="38" name="椭圆形 37" descr="小圆圈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9" name="文本框 38" descr="编号 4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CN" b="1" dirty="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Segoe UI Semibold" panose="020B0702040204020203" pitchFamily="34" charset="0"/>
                </a:rPr>
                <a:t>4</a:t>
              </a:r>
            </a:p>
          </p:txBody>
        </p:sp>
      </p:grpSp>
      <p:sp>
        <p:nvSpPr>
          <p:cNvPr id="40" name="内容占位符 17"/>
          <p:cNvSpPr txBox="1">
            <a:spLocks/>
          </p:cNvSpPr>
          <p:nvPr/>
        </p:nvSpPr>
        <p:spPr>
          <a:xfrm>
            <a:off x="1056513" y="5177572"/>
            <a:ext cx="4504252" cy="563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  <a:t>从“</a:t>
            </a:r>
            <a:r>
              <a:rPr lang="zh-CN" altLang="en-US" b="1" dirty="0">
                <a:solidFill>
                  <a:srgbClr val="D2472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 Semibold" panose="020B0702040204020203" pitchFamily="34" charset="0"/>
              </a:rPr>
              <a:t>设计理念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egoe UI" panose="020B0502040204020203" pitchFamily="34" charset="0"/>
              </a:rPr>
              <a:t>”任务窗格中选择喜欢的设计。</a:t>
            </a:r>
          </a:p>
        </p:txBody>
      </p:sp>
      <p:pic>
        <p:nvPicPr>
          <p:cNvPr id="29" name="图片 28" descr="包含插入图片选项的“插入”选项卡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07526" y="1455791"/>
            <a:ext cx="2740429" cy="1592728"/>
          </a:xfrm>
          <a:prstGeom prst="rect">
            <a:avLst/>
          </a:prstGeom>
        </p:spPr>
      </p:pic>
      <p:pic>
        <p:nvPicPr>
          <p:cNvPr id="23" name="图片 22" descr="询问用户是否要获取设计灵感的“设计灵感”对话框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693033" y="3067244"/>
            <a:ext cx="2900886" cy="350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自定义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07_TF10001108_Win32" id="{08D89365-2E4C-432D-9349-8DF9B80AEEA1}" vid="{010FF314-90DF-4A21-BD0D-ADCBA34234AC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{2AC65E07-E3DF-4536-B47D-FCE4C13B7F38}tf10001108_win32</Template>
  <TotalTime>0</TotalTime>
  <Words>86</Words>
  <Application>Microsoft Office PowerPoint</Application>
  <PresentationFormat>宽屏</PresentationFormat>
  <Paragraphs>11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Microsoft YaHei UI</vt:lpstr>
      <vt:lpstr>Microsoft YaHei UI Light</vt:lpstr>
      <vt:lpstr>Arial</vt:lpstr>
      <vt:lpstr>Segoe UI Light</vt:lpstr>
      <vt:lpstr>自定义</vt:lpstr>
      <vt:lpstr>如何使用 PowerPoint 设计器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权山 陈</dc:creator>
  <cp:keywords/>
  <cp:lastModifiedBy>权山 陈</cp:lastModifiedBy>
  <cp:revision>1</cp:revision>
  <dcterms:created xsi:type="dcterms:W3CDTF">2024-07-11T03:45:20Z</dcterms:created>
  <dcterms:modified xsi:type="dcterms:W3CDTF">2024-07-11T03:45:47Z</dcterms:modified>
  <cp:version/>
</cp:coreProperties>
</file>